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96" autoAdjust="0"/>
  </p:normalViewPr>
  <p:slideViewPr>
    <p:cSldViewPr snapToGrid="0" snapToObjects="1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44C3-74DF-8C40-8D09-255A03C9FFED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45958" y="397247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4787" y="659407"/>
            <a:ext cx="492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COORDINACIÓN DE LIMPIA Y RECOLECCIÓN DE RESIDUOS SÓLIDOS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75845"/>
              </p:ext>
            </p:extLst>
          </p:nvPr>
        </p:nvGraphicFramePr>
        <p:xfrm>
          <a:off x="516818" y="1509186"/>
          <a:ext cx="8328165" cy="467135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Roberto Esquivel Camacho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Coordinadora de Limpia y Recolección de Residuos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10 32 32     Ext. 1059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844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Lic. Guillermina del Socorro de la Peña Marshall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de Enlace Administrativo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10 32 32       Ext. 1060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C.P. Baltazar Rodríguez Soberano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Técnica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3 13 91 78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Lic. Gabriela Carrera Ramírez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Subcoordinación Zona 1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3 13 91 78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" name="Picture 2" descr="C:\Users\END USER\Desktop\LIMPIA OCT-DIC-18\IMG_20181211_1107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3228" r="27043" b="42577"/>
          <a:stretch/>
        </p:blipFill>
        <p:spPr bwMode="auto">
          <a:xfrm>
            <a:off x="614696" y="4304712"/>
            <a:ext cx="887221" cy="87740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665EFE-6D5E-4D0C-B179-5205FE02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24" y="2201169"/>
            <a:ext cx="760994" cy="8489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D7C50C-3D54-461A-8742-0978AA872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0" r="8943"/>
          <a:stretch/>
        </p:blipFill>
        <p:spPr>
          <a:xfrm>
            <a:off x="614697" y="3300523"/>
            <a:ext cx="887221" cy="8831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3BF253-1C14-4920-89CA-8D214DD30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45" y="5278405"/>
            <a:ext cx="839073" cy="8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45958" y="397247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4787" y="659407"/>
            <a:ext cx="492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UNIDAD ADMINISTRATIVA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22596"/>
              </p:ext>
            </p:extLst>
          </p:nvPr>
        </p:nvGraphicFramePr>
        <p:xfrm>
          <a:off x="516818" y="1509186"/>
          <a:ext cx="8328165" cy="383239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NOM</a:t>
                      </a:r>
                      <a:r>
                        <a:rPr lang="es-ES" sz="1200" baseline="0" dirty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CARGO QUE OCUPA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CORREO INSTITUCIONAL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TELÉFONO </a:t>
                      </a:r>
                    </a:p>
                    <a:p>
                      <a:pPr algn="ctr"/>
                      <a:r>
                        <a:rPr lang="es-ES" sz="1200" dirty="0"/>
                        <a:t>OFICINAS EXT.</a:t>
                      </a:r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Ing. Ma. Carmen Jiménez Galván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de Barrido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3 13 91 78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Arq. Juan Gracia Gordillo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de Proyectos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10 32 32         Ext. 1058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Lic. Rafael Canudas Quintero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de Asuntos Jurídicos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serviciosmunicipalcescentro@gmail.com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10 32 32         Ext. 1059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5843" y="2201169"/>
            <a:ext cx="7333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F05847-3876-4669-8D6A-4EC0991E2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4462"/>
              </p:ext>
            </p:extLst>
          </p:nvPr>
        </p:nvGraphicFramePr>
        <p:xfrm>
          <a:off x="516818" y="5341580"/>
          <a:ext cx="8328165" cy="91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244767789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2687606332"/>
                    </a:ext>
                  </a:extLst>
                </a:gridCol>
                <a:gridCol w="1318437">
                  <a:extLst>
                    <a:ext uri="{9D8B030D-6E8A-4147-A177-3AD203B41FA5}">
                      <a16:colId xmlns:a16="http://schemas.microsoft.com/office/drawing/2014/main" val="1207260979"/>
                    </a:ext>
                  </a:extLst>
                </a:gridCol>
                <a:gridCol w="2530549">
                  <a:extLst>
                    <a:ext uri="{9D8B030D-6E8A-4147-A177-3AD203B41FA5}">
                      <a16:colId xmlns:a16="http://schemas.microsoft.com/office/drawing/2014/main" val="2280857145"/>
                    </a:ext>
                  </a:extLst>
                </a:gridCol>
                <a:gridCol w="1285234">
                  <a:extLst>
                    <a:ext uri="{9D8B030D-6E8A-4147-A177-3AD203B41FA5}">
                      <a16:colId xmlns:a16="http://schemas.microsoft.com/office/drawing/2014/main" val="314586742"/>
                    </a:ext>
                  </a:extLst>
                </a:gridCol>
              </a:tblGrid>
              <a:tr h="91613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L.C.P. Luis Demetrio López Rodríguez</a:t>
                      </a:r>
                      <a:endParaRPr lang="es-MX" sz="12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Unidad de Enlace de Mejora Regulatoria</a:t>
                      </a:r>
                      <a:endParaRPr lang="es-MX" sz="12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serviciosmunicipalcescentro@gmail.com</a:t>
                      </a:r>
                      <a:endParaRPr lang="es-MX" sz="12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3 10 32 32         Ext. 1059</a:t>
                      </a:r>
                      <a:endParaRPr lang="es-MX" sz="12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80231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D1DF49FA-A977-4B4C-911D-ADBA2EE2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0" y="3271458"/>
            <a:ext cx="718044" cy="10257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1A2C1A-75EE-4B61-BC4F-B1C4448D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6"/>
          <a:stretch/>
        </p:blipFill>
        <p:spPr>
          <a:xfrm>
            <a:off x="766550" y="4404566"/>
            <a:ext cx="755194" cy="9161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A4929B-ADA9-49EE-A01C-8D52E4DC8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86" b="22200"/>
          <a:stretch/>
        </p:blipFill>
        <p:spPr>
          <a:xfrm>
            <a:off x="664548" y="2124254"/>
            <a:ext cx="857196" cy="10398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2D5CDD-E96F-4F04-A279-5B5E5F3D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8" y="5363943"/>
            <a:ext cx="855717" cy="10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5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217</Words>
  <Application>Microsoft Office PowerPoint</Application>
  <PresentationFormat>Presentación en pantalla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Gotham-Bold</vt:lpstr>
      <vt:lpstr>Gotham-Book</vt:lpstr>
      <vt:lpstr>Tema de Office</vt:lpstr>
      <vt:lpstr>Presentación de PowerPoint</vt:lpstr>
      <vt:lpstr>Presentación de PowerPoint</vt:lpstr>
    </vt:vector>
  </TitlesOfParts>
  <Company>Bombilla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Johana Escalante</dc:creator>
  <cp:lastModifiedBy>luis demetrio lopez rodriguez</cp:lastModifiedBy>
  <cp:revision>23</cp:revision>
  <dcterms:created xsi:type="dcterms:W3CDTF">2018-11-08T15:46:33Z</dcterms:created>
  <dcterms:modified xsi:type="dcterms:W3CDTF">2020-10-07T13:49:32Z</dcterms:modified>
</cp:coreProperties>
</file>